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59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2"/>
  </p:normalViewPr>
  <p:slideViewPr>
    <p:cSldViewPr snapToGrid="0">
      <p:cViewPr varScale="1">
        <p:scale>
          <a:sx n="90" d="100"/>
          <a:sy n="90" d="100"/>
        </p:scale>
        <p:origin x="232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0C2949-7063-0E44-BAD3-9299FA9179C3}" type="doc">
      <dgm:prSet loTypeId="urn:microsoft.com/office/officeart/2005/8/layout/hChevron3" loCatId="" qsTypeId="urn:microsoft.com/office/officeart/2005/8/quickstyle/simple1" qsCatId="simple" csTypeId="urn:microsoft.com/office/officeart/2005/8/colors/accent1_5" csCatId="accent1" phldr="1"/>
      <dgm:spPr/>
    </dgm:pt>
    <dgm:pt modelId="{CFC2BE44-B43E-F64E-9EC9-B014AB534374}">
      <dgm:prSet phldrT="[Text]" custT="1"/>
      <dgm:spPr/>
      <dgm:t>
        <a:bodyPr/>
        <a:lstStyle/>
        <a:p>
          <a:r>
            <a:rPr lang="en-US" sz="1900" dirty="0"/>
            <a:t>NASA open data (ACE)</a:t>
          </a:r>
        </a:p>
      </dgm:t>
    </dgm:pt>
    <dgm:pt modelId="{34BE1868-A6AC-EA40-A6BF-573E97AC6855}" type="parTrans" cxnId="{CE5240DA-AC18-B946-AD8C-59B249D0C665}">
      <dgm:prSet/>
      <dgm:spPr/>
      <dgm:t>
        <a:bodyPr/>
        <a:lstStyle/>
        <a:p>
          <a:endParaRPr lang="en-US"/>
        </a:p>
      </dgm:t>
    </dgm:pt>
    <dgm:pt modelId="{B18FA4D6-70C4-E847-AE0A-AAA6F13A0777}" type="sibTrans" cxnId="{CE5240DA-AC18-B946-AD8C-59B249D0C665}">
      <dgm:prSet/>
      <dgm:spPr/>
      <dgm:t>
        <a:bodyPr/>
        <a:lstStyle/>
        <a:p>
          <a:endParaRPr lang="en-US"/>
        </a:p>
      </dgm:t>
    </dgm:pt>
    <dgm:pt modelId="{894165B3-CFC3-EA4A-AAED-9D5C9B03A83E}">
      <dgm:prSet phldrT="[Text]" custT="1"/>
      <dgm:spPr/>
      <dgm:t>
        <a:bodyPr/>
        <a:lstStyle/>
        <a:p>
          <a:r>
            <a:rPr lang="en-US" sz="1900" dirty="0"/>
            <a:t>Noise filter</a:t>
          </a:r>
        </a:p>
      </dgm:t>
    </dgm:pt>
    <dgm:pt modelId="{8B8068CA-CEF7-0941-9938-877FA53E12B4}" type="parTrans" cxnId="{F2D696A3-7972-8845-9C38-281BC06B8378}">
      <dgm:prSet/>
      <dgm:spPr/>
      <dgm:t>
        <a:bodyPr/>
        <a:lstStyle/>
        <a:p>
          <a:endParaRPr lang="en-US"/>
        </a:p>
      </dgm:t>
    </dgm:pt>
    <dgm:pt modelId="{8A5B2528-8220-0E40-8447-A0947934418E}" type="sibTrans" cxnId="{F2D696A3-7972-8845-9C38-281BC06B8378}">
      <dgm:prSet/>
      <dgm:spPr/>
      <dgm:t>
        <a:bodyPr/>
        <a:lstStyle/>
        <a:p>
          <a:endParaRPr lang="en-US"/>
        </a:p>
      </dgm:t>
    </dgm:pt>
    <dgm:pt modelId="{E7D43561-8A1E-A047-8635-595F7502E1FF}">
      <dgm:prSet phldrT="[Text]" custT="1"/>
      <dgm:spPr/>
      <dgm:t>
        <a:bodyPr/>
        <a:lstStyle/>
        <a:p>
          <a:r>
            <a:rPr lang="en-US" sz="1900" dirty="0"/>
            <a:t>Peak detection</a:t>
          </a:r>
        </a:p>
      </dgm:t>
    </dgm:pt>
    <dgm:pt modelId="{307B0CC9-5454-184B-9D14-FAF7AB49D253}" type="parTrans" cxnId="{403FB16C-DED6-C948-9286-83A3BA6EE391}">
      <dgm:prSet/>
      <dgm:spPr/>
      <dgm:t>
        <a:bodyPr/>
        <a:lstStyle/>
        <a:p>
          <a:endParaRPr lang="en-US"/>
        </a:p>
      </dgm:t>
    </dgm:pt>
    <dgm:pt modelId="{3C39EA10-69CF-D94F-B334-64315A1B93EB}" type="sibTrans" cxnId="{403FB16C-DED6-C948-9286-83A3BA6EE391}">
      <dgm:prSet/>
      <dgm:spPr/>
      <dgm:t>
        <a:bodyPr/>
        <a:lstStyle/>
        <a:p>
          <a:endParaRPr lang="en-US"/>
        </a:p>
      </dgm:t>
    </dgm:pt>
    <dgm:pt modelId="{F686AF42-D5F6-294A-ADDC-E21DA7F59E33}">
      <dgm:prSet phldrT="[Text]" custT="1"/>
      <dgm:spPr/>
      <dgm:t>
        <a:bodyPr/>
        <a:lstStyle/>
        <a:p>
          <a:r>
            <a:rPr lang="en-US" sz="1900" dirty="0"/>
            <a:t>Probability density</a:t>
          </a:r>
        </a:p>
      </dgm:t>
    </dgm:pt>
    <dgm:pt modelId="{6580004B-86C7-6943-AE68-5086006755A1}" type="parTrans" cxnId="{CC6A9AEC-AEF9-A44C-92ED-BCC3014685D6}">
      <dgm:prSet/>
      <dgm:spPr/>
      <dgm:t>
        <a:bodyPr/>
        <a:lstStyle/>
        <a:p>
          <a:endParaRPr lang="en-US"/>
        </a:p>
      </dgm:t>
    </dgm:pt>
    <dgm:pt modelId="{92C5E334-1304-B542-B444-B07717F36739}" type="sibTrans" cxnId="{CC6A9AEC-AEF9-A44C-92ED-BCC3014685D6}">
      <dgm:prSet/>
      <dgm:spPr/>
      <dgm:t>
        <a:bodyPr/>
        <a:lstStyle/>
        <a:p>
          <a:endParaRPr lang="en-US"/>
        </a:p>
      </dgm:t>
    </dgm:pt>
    <dgm:pt modelId="{7B74F71C-D285-4C40-8FBE-B5C6F594B0A7}">
      <dgm:prSet phldrT="[Text]" custT="1"/>
      <dgm:spPr/>
      <dgm:t>
        <a:bodyPr/>
        <a:lstStyle/>
        <a:p>
          <a:r>
            <a:rPr lang="en-US" sz="2200" b="1" dirty="0">
              <a:solidFill>
                <a:srgbClr val="FFFF00"/>
              </a:solidFill>
            </a:rPr>
            <a:t>Result:</a:t>
          </a:r>
          <a:br>
            <a:rPr lang="en-US" sz="2200" b="1" dirty="0">
              <a:solidFill>
                <a:srgbClr val="FFFF00"/>
              </a:solidFill>
            </a:rPr>
          </a:br>
          <a:r>
            <a:rPr lang="en-US" sz="2200" b="1" dirty="0">
              <a:solidFill>
                <a:srgbClr val="FFFF00"/>
              </a:solidFill>
            </a:rPr>
            <a:t>MR expected occurrences</a:t>
          </a:r>
        </a:p>
      </dgm:t>
    </dgm:pt>
    <dgm:pt modelId="{FE70C2D0-A9D0-EA47-A187-8D00D9E6EE25}" type="parTrans" cxnId="{3B3533FF-E081-4746-8559-9223C1FF9B98}">
      <dgm:prSet/>
      <dgm:spPr/>
      <dgm:t>
        <a:bodyPr/>
        <a:lstStyle/>
        <a:p>
          <a:endParaRPr lang="en-US"/>
        </a:p>
      </dgm:t>
    </dgm:pt>
    <dgm:pt modelId="{E83F60C4-921D-994E-AF84-36E1FE10F43A}" type="sibTrans" cxnId="{3B3533FF-E081-4746-8559-9223C1FF9B98}">
      <dgm:prSet/>
      <dgm:spPr/>
      <dgm:t>
        <a:bodyPr/>
        <a:lstStyle/>
        <a:p>
          <a:endParaRPr lang="en-US"/>
        </a:p>
      </dgm:t>
    </dgm:pt>
    <dgm:pt modelId="{24994C52-1500-DF48-BB6B-DD95C4191EFE}" type="pres">
      <dgm:prSet presAssocID="{FA0C2949-7063-0E44-BAD3-9299FA9179C3}" presName="Name0" presStyleCnt="0">
        <dgm:presLayoutVars>
          <dgm:dir/>
          <dgm:resizeHandles val="exact"/>
        </dgm:presLayoutVars>
      </dgm:prSet>
      <dgm:spPr/>
    </dgm:pt>
    <dgm:pt modelId="{17A5404E-48D3-A447-868E-6011637C20FF}" type="pres">
      <dgm:prSet presAssocID="{CFC2BE44-B43E-F64E-9EC9-B014AB534374}" presName="parTxOnly" presStyleLbl="node1" presStyleIdx="0" presStyleCnt="5">
        <dgm:presLayoutVars>
          <dgm:bulletEnabled val="1"/>
        </dgm:presLayoutVars>
      </dgm:prSet>
      <dgm:spPr/>
    </dgm:pt>
    <dgm:pt modelId="{FA365EBE-9189-C542-89A8-49B220770F6F}" type="pres">
      <dgm:prSet presAssocID="{B18FA4D6-70C4-E847-AE0A-AAA6F13A0777}" presName="parSpace" presStyleCnt="0"/>
      <dgm:spPr/>
    </dgm:pt>
    <dgm:pt modelId="{BC262213-52F3-5C4F-AD22-BD7282E3D7CC}" type="pres">
      <dgm:prSet presAssocID="{894165B3-CFC3-EA4A-AAED-9D5C9B03A83E}" presName="parTxOnly" presStyleLbl="node1" presStyleIdx="1" presStyleCnt="5">
        <dgm:presLayoutVars>
          <dgm:bulletEnabled val="1"/>
        </dgm:presLayoutVars>
      </dgm:prSet>
      <dgm:spPr/>
    </dgm:pt>
    <dgm:pt modelId="{756750C4-A9DD-9147-8844-E023D1B4387B}" type="pres">
      <dgm:prSet presAssocID="{8A5B2528-8220-0E40-8447-A0947934418E}" presName="parSpace" presStyleCnt="0"/>
      <dgm:spPr/>
    </dgm:pt>
    <dgm:pt modelId="{4A897262-392C-914C-A089-3BA97D4C2331}" type="pres">
      <dgm:prSet presAssocID="{E7D43561-8A1E-A047-8635-595F7502E1FF}" presName="parTxOnly" presStyleLbl="node1" presStyleIdx="2" presStyleCnt="5">
        <dgm:presLayoutVars>
          <dgm:bulletEnabled val="1"/>
        </dgm:presLayoutVars>
      </dgm:prSet>
      <dgm:spPr/>
    </dgm:pt>
    <dgm:pt modelId="{1C37BDE7-00BD-1B4C-A7D1-A950B48375D2}" type="pres">
      <dgm:prSet presAssocID="{3C39EA10-69CF-D94F-B334-64315A1B93EB}" presName="parSpace" presStyleCnt="0"/>
      <dgm:spPr/>
    </dgm:pt>
    <dgm:pt modelId="{40D38524-41AE-4E45-AD3D-75BFDB86A61E}" type="pres">
      <dgm:prSet presAssocID="{F686AF42-D5F6-294A-ADDC-E21DA7F59E33}" presName="parTxOnly" presStyleLbl="node1" presStyleIdx="3" presStyleCnt="5">
        <dgm:presLayoutVars>
          <dgm:bulletEnabled val="1"/>
        </dgm:presLayoutVars>
      </dgm:prSet>
      <dgm:spPr/>
    </dgm:pt>
    <dgm:pt modelId="{FCF55F1B-00D6-B347-988B-BF2557B3BD94}" type="pres">
      <dgm:prSet presAssocID="{92C5E334-1304-B542-B444-B07717F36739}" presName="parSpace" presStyleCnt="0"/>
      <dgm:spPr/>
    </dgm:pt>
    <dgm:pt modelId="{A17AEDA5-2D17-8E43-9732-FBDB57779D66}" type="pres">
      <dgm:prSet presAssocID="{7B74F71C-D285-4C40-8FBE-B5C6F594B0A7}" presName="parTxOnly" presStyleLbl="node1" presStyleIdx="4" presStyleCnt="5" custScaleX="131908">
        <dgm:presLayoutVars>
          <dgm:bulletEnabled val="1"/>
        </dgm:presLayoutVars>
      </dgm:prSet>
      <dgm:spPr/>
    </dgm:pt>
  </dgm:ptLst>
  <dgm:cxnLst>
    <dgm:cxn modelId="{0A53E01F-3774-184B-90C8-D5D87C37E20B}" type="presOf" srcId="{F686AF42-D5F6-294A-ADDC-E21DA7F59E33}" destId="{40D38524-41AE-4E45-AD3D-75BFDB86A61E}" srcOrd="0" destOrd="0" presId="urn:microsoft.com/office/officeart/2005/8/layout/hChevron3"/>
    <dgm:cxn modelId="{42A19040-387A-C74B-8AC5-351F60438590}" type="presOf" srcId="{FA0C2949-7063-0E44-BAD3-9299FA9179C3}" destId="{24994C52-1500-DF48-BB6B-DD95C4191EFE}" srcOrd="0" destOrd="0" presId="urn:microsoft.com/office/officeart/2005/8/layout/hChevron3"/>
    <dgm:cxn modelId="{AEDCD14E-4370-A642-93B9-A7DB71A0CD29}" type="presOf" srcId="{894165B3-CFC3-EA4A-AAED-9D5C9B03A83E}" destId="{BC262213-52F3-5C4F-AD22-BD7282E3D7CC}" srcOrd="0" destOrd="0" presId="urn:microsoft.com/office/officeart/2005/8/layout/hChevron3"/>
    <dgm:cxn modelId="{403FB16C-DED6-C948-9286-83A3BA6EE391}" srcId="{FA0C2949-7063-0E44-BAD3-9299FA9179C3}" destId="{E7D43561-8A1E-A047-8635-595F7502E1FF}" srcOrd="2" destOrd="0" parTransId="{307B0CC9-5454-184B-9D14-FAF7AB49D253}" sibTransId="{3C39EA10-69CF-D94F-B334-64315A1B93EB}"/>
    <dgm:cxn modelId="{F2D696A3-7972-8845-9C38-281BC06B8378}" srcId="{FA0C2949-7063-0E44-BAD3-9299FA9179C3}" destId="{894165B3-CFC3-EA4A-AAED-9D5C9B03A83E}" srcOrd="1" destOrd="0" parTransId="{8B8068CA-CEF7-0941-9938-877FA53E12B4}" sibTransId="{8A5B2528-8220-0E40-8447-A0947934418E}"/>
    <dgm:cxn modelId="{900F2BB9-871F-1643-8EE3-CABC5AE7B020}" type="presOf" srcId="{7B74F71C-D285-4C40-8FBE-B5C6F594B0A7}" destId="{A17AEDA5-2D17-8E43-9732-FBDB57779D66}" srcOrd="0" destOrd="0" presId="urn:microsoft.com/office/officeart/2005/8/layout/hChevron3"/>
    <dgm:cxn modelId="{CE5240DA-AC18-B946-AD8C-59B249D0C665}" srcId="{FA0C2949-7063-0E44-BAD3-9299FA9179C3}" destId="{CFC2BE44-B43E-F64E-9EC9-B014AB534374}" srcOrd="0" destOrd="0" parTransId="{34BE1868-A6AC-EA40-A6BF-573E97AC6855}" sibTransId="{B18FA4D6-70C4-E847-AE0A-AAA6F13A0777}"/>
    <dgm:cxn modelId="{CC6A9AEC-AEF9-A44C-92ED-BCC3014685D6}" srcId="{FA0C2949-7063-0E44-BAD3-9299FA9179C3}" destId="{F686AF42-D5F6-294A-ADDC-E21DA7F59E33}" srcOrd="3" destOrd="0" parTransId="{6580004B-86C7-6943-AE68-5086006755A1}" sibTransId="{92C5E334-1304-B542-B444-B07717F36739}"/>
    <dgm:cxn modelId="{D269DCF9-661D-DA4B-80A4-45D4BD050BD3}" type="presOf" srcId="{E7D43561-8A1E-A047-8635-595F7502E1FF}" destId="{4A897262-392C-914C-A089-3BA97D4C2331}" srcOrd="0" destOrd="0" presId="urn:microsoft.com/office/officeart/2005/8/layout/hChevron3"/>
    <dgm:cxn modelId="{0F684BFD-EF72-D144-8076-91308767C170}" type="presOf" srcId="{CFC2BE44-B43E-F64E-9EC9-B014AB534374}" destId="{17A5404E-48D3-A447-868E-6011637C20FF}" srcOrd="0" destOrd="0" presId="urn:microsoft.com/office/officeart/2005/8/layout/hChevron3"/>
    <dgm:cxn modelId="{3B3533FF-E081-4746-8559-9223C1FF9B98}" srcId="{FA0C2949-7063-0E44-BAD3-9299FA9179C3}" destId="{7B74F71C-D285-4C40-8FBE-B5C6F594B0A7}" srcOrd="4" destOrd="0" parTransId="{FE70C2D0-A9D0-EA47-A187-8D00D9E6EE25}" sibTransId="{E83F60C4-921D-994E-AF84-36E1FE10F43A}"/>
    <dgm:cxn modelId="{27589E6D-A95E-FF44-8ABD-D839829FF390}" type="presParOf" srcId="{24994C52-1500-DF48-BB6B-DD95C4191EFE}" destId="{17A5404E-48D3-A447-868E-6011637C20FF}" srcOrd="0" destOrd="0" presId="urn:microsoft.com/office/officeart/2005/8/layout/hChevron3"/>
    <dgm:cxn modelId="{0C863B14-8208-F84C-8B74-D95268D00F04}" type="presParOf" srcId="{24994C52-1500-DF48-BB6B-DD95C4191EFE}" destId="{FA365EBE-9189-C542-89A8-49B220770F6F}" srcOrd="1" destOrd="0" presId="urn:microsoft.com/office/officeart/2005/8/layout/hChevron3"/>
    <dgm:cxn modelId="{1025F2DC-7F74-2C43-80A2-5EEAACE4AE6A}" type="presParOf" srcId="{24994C52-1500-DF48-BB6B-DD95C4191EFE}" destId="{BC262213-52F3-5C4F-AD22-BD7282E3D7CC}" srcOrd="2" destOrd="0" presId="urn:microsoft.com/office/officeart/2005/8/layout/hChevron3"/>
    <dgm:cxn modelId="{67247316-5659-B048-8159-A70484486E26}" type="presParOf" srcId="{24994C52-1500-DF48-BB6B-DD95C4191EFE}" destId="{756750C4-A9DD-9147-8844-E023D1B4387B}" srcOrd="3" destOrd="0" presId="urn:microsoft.com/office/officeart/2005/8/layout/hChevron3"/>
    <dgm:cxn modelId="{76C7DF39-40C2-7B49-BF0C-81FBCEA95696}" type="presParOf" srcId="{24994C52-1500-DF48-BB6B-DD95C4191EFE}" destId="{4A897262-392C-914C-A089-3BA97D4C2331}" srcOrd="4" destOrd="0" presId="urn:microsoft.com/office/officeart/2005/8/layout/hChevron3"/>
    <dgm:cxn modelId="{0E92E8B7-E19F-7C43-9C90-4A53378D1373}" type="presParOf" srcId="{24994C52-1500-DF48-BB6B-DD95C4191EFE}" destId="{1C37BDE7-00BD-1B4C-A7D1-A950B48375D2}" srcOrd="5" destOrd="0" presId="urn:microsoft.com/office/officeart/2005/8/layout/hChevron3"/>
    <dgm:cxn modelId="{93D4A306-83F6-C645-98B0-EEFC9A6EE9A5}" type="presParOf" srcId="{24994C52-1500-DF48-BB6B-DD95C4191EFE}" destId="{40D38524-41AE-4E45-AD3D-75BFDB86A61E}" srcOrd="6" destOrd="0" presId="urn:microsoft.com/office/officeart/2005/8/layout/hChevron3"/>
    <dgm:cxn modelId="{9D2C378A-C96D-324D-AAB5-A221CD50FF04}" type="presParOf" srcId="{24994C52-1500-DF48-BB6B-DD95C4191EFE}" destId="{FCF55F1B-00D6-B347-988B-BF2557B3BD94}" srcOrd="7" destOrd="0" presId="urn:microsoft.com/office/officeart/2005/8/layout/hChevron3"/>
    <dgm:cxn modelId="{C2A0E42D-26DE-5D4F-A21B-C39E7EC56198}" type="presParOf" srcId="{24994C52-1500-DF48-BB6B-DD95C4191EFE}" destId="{A17AEDA5-2D17-8E43-9732-FBDB57779D66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A0C2949-7063-0E44-BAD3-9299FA9179C3}" type="doc">
      <dgm:prSet loTypeId="urn:microsoft.com/office/officeart/2005/8/layout/hChevron3" loCatId="" qsTypeId="urn:microsoft.com/office/officeart/2005/8/quickstyle/simple1" qsCatId="simple" csTypeId="urn:microsoft.com/office/officeart/2005/8/colors/accent2_5" csCatId="accent2" phldr="1"/>
      <dgm:spPr/>
    </dgm:pt>
    <dgm:pt modelId="{CFC2BE44-B43E-F64E-9EC9-B014AB534374}">
      <dgm:prSet phldrT="[Text]"/>
      <dgm:spPr/>
      <dgm:t>
        <a:bodyPr/>
        <a:lstStyle/>
        <a:p>
          <a:r>
            <a:rPr lang="en-US" dirty="0"/>
            <a:t>Collect papers for reference</a:t>
          </a:r>
        </a:p>
      </dgm:t>
    </dgm:pt>
    <dgm:pt modelId="{34BE1868-A6AC-EA40-A6BF-573E97AC6855}" type="parTrans" cxnId="{CE5240DA-AC18-B946-AD8C-59B249D0C665}">
      <dgm:prSet/>
      <dgm:spPr/>
      <dgm:t>
        <a:bodyPr/>
        <a:lstStyle/>
        <a:p>
          <a:endParaRPr lang="en-US"/>
        </a:p>
      </dgm:t>
    </dgm:pt>
    <dgm:pt modelId="{B18FA4D6-70C4-E847-AE0A-AAA6F13A0777}" type="sibTrans" cxnId="{CE5240DA-AC18-B946-AD8C-59B249D0C665}">
      <dgm:prSet/>
      <dgm:spPr/>
      <dgm:t>
        <a:bodyPr/>
        <a:lstStyle/>
        <a:p>
          <a:endParaRPr lang="en-US"/>
        </a:p>
      </dgm:t>
    </dgm:pt>
    <dgm:pt modelId="{894165B3-CFC3-EA4A-AAED-9D5C9B03A83E}">
      <dgm:prSet phldrT="[Text]"/>
      <dgm:spPr/>
      <dgm:t>
        <a:bodyPr/>
        <a:lstStyle/>
        <a:p>
          <a:r>
            <a:rPr lang="en-US" dirty="0"/>
            <a:t>Set parameters and thresholds</a:t>
          </a:r>
        </a:p>
      </dgm:t>
    </dgm:pt>
    <dgm:pt modelId="{8B8068CA-CEF7-0941-9938-877FA53E12B4}" type="parTrans" cxnId="{F2D696A3-7972-8845-9C38-281BC06B8378}">
      <dgm:prSet/>
      <dgm:spPr/>
      <dgm:t>
        <a:bodyPr/>
        <a:lstStyle/>
        <a:p>
          <a:endParaRPr lang="en-US"/>
        </a:p>
      </dgm:t>
    </dgm:pt>
    <dgm:pt modelId="{8A5B2528-8220-0E40-8447-A0947934418E}" type="sibTrans" cxnId="{F2D696A3-7972-8845-9C38-281BC06B8378}">
      <dgm:prSet/>
      <dgm:spPr/>
      <dgm:t>
        <a:bodyPr/>
        <a:lstStyle/>
        <a:p>
          <a:endParaRPr lang="en-US"/>
        </a:p>
      </dgm:t>
    </dgm:pt>
    <dgm:pt modelId="{E7D43561-8A1E-A047-8635-595F7502E1FF}">
      <dgm:prSet phldrT="[Text]"/>
      <dgm:spPr/>
      <dgm:t>
        <a:bodyPr/>
        <a:lstStyle/>
        <a:p>
          <a:r>
            <a:rPr lang="en-US" dirty="0"/>
            <a:t>Set MR conditions</a:t>
          </a:r>
        </a:p>
      </dgm:t>
    </dgm:pt>
    <dgm:pt modelId="{307B0CC9-5454-184B-9D14-FAF7AB49D253}" type="parTrans" cxnId="{403FB16C-DED6-C948-9286-83A3BA6EE391}">
      <dgm:prSet/>
      <dgm:spPr/>
      <dgm:t>
        <a:bodyPr/>
        <a:lstStyle/>
        <a:p>
          <a:endParaRPr lang="en-US"/>
        </a:p>
      </dgm:t>
    </dgm:pt>
    <dgm:pt modelId="{3C39EA10-69CF-D94F-B334-64315A1B93EB}" type="sibTrans" cxnId="{403FB16C-DED6-C948-9286-83A3BA6EE391}">
      <dgm:prSet/>
      <dgm:spPr/>
      <dgm:t>
        <a:bodyPr/>
        <a:lstStyle/>
        <a:p>
          <a:endParaRPr lang="en-US"/>
        </a:p>
      </dgm:t>
    </dgm:pt>
    <dgm:pt modelId="{F686AF42-D5F6-294A-ADDC-E21DA7F59E33}">
      <dgm:prSet phldrT="[Text]"/>
      <dgm:spPr/>
      <dgm:t>
        <a:bodyPr/>
        <a:lstStyle/>
        <a:p>
          <a:r>
            <a:rPr lang="en-US" dirty="0"/>
            <a:t>Interpret results with real world numbers</a:t>
          </a:r>
        </a:p>
      </dgm:t>
    </dgm:pt>
    <dgm:pt modelId="{6580004B-86C7-6943-AE68-5086006755A1}" type="parTrans" cxnId="{CC6A9AEC-AEF9-A44C-92ED-BCC3014685D6}">
      <dgm:prSet/>
      <dgm:spPr/>
      <dgm:t>
        <a:bodyPr/>
        <a:lstStyle/>
        <a:p>
          <a:endParaRPr lang="en-US"/>
        </a:p>
      </dgm:t>
    </dgm:pt>
    <dgm:pt modelId="{92C5E334-1304-B542-B444-B07717F36739}" type="sibTrans" cxnId="{CC6A9AEC-AEF9-A44C-92ED-BCC3014685D6}">
      <dgm:prSet/>
      <dgm:spPr/>
      <dgm:t>
        <a:bodyPr/>
        <a:lstStyle/>
        <a:p>
          <a:endParaRPr lang="en-US"/>
        </a:p>
      </dgm:t>
    </dgm:pt>
    <dgm:pt modelId="{24994C52-1500-DF48-BB6B-DD95C4191EFE}" type="pres">
      <dgm:prSet presAssocID="{FA0C2949-7063-0E44-BAD3-9299FA9179C3}" presName="Name0" presStyleCnt="0">
        <dgm:presLayoutVars>
          <dgm:dir/>
          <dgm:resizeHandles val="exact"/>
        </dgm:presLayoutVars>
      </dgm:prSet>
      <dgm:spPr/>
    </dgm:pt>
    <dgm:pt modelId="{17A5404E-48D3-A447-868E-6011637C20FF}" type="pres">
      <dgm:prSet presAssocID="{CFC2BE44-B43E-F64E-9EC9-B014AB534374}" presName="parTxOnly" presStyleLbl="node1" presStyleIdx="0" presStyleCnt="4">
        <dgm:presLayoutVars>
          <dgm:bulletEnabled val="1"/>
        </dgm:presLayoutVars>
      </dgm:prSet>
      <dgm:spPr/>
    </dgm:pt>
    <dgm:pt modelId="{FA365EBE-9189-C542-89A8-49B220770F6F}" type="pres">
      <dgm:prSet presAssocID="{B18FA4D6-70C4-E847-AE0A-AAA6F13A0777}" presName="parSpace" presStyleCnt="0"/>
      <dgm:spPr/>
    </dgm:pt>
    <dgm:pt modelId="{BC262213-52F3-5C4F-AD22-BD7282E3D7CC}" type="pres">
      <dgm:prSet presAssocID="{894165B3-CFC3-EA4A-AAED-9D5C9B03A83E}" presName="parTxOnly" presStyleLbl="node1" presStyleIdx="1" presStyleCnt="4">
        <dgm:presLayoutVars>
          <dgm:bulletEnabled val="1"/>
        </dgm:presLayoutVars>
      </dgm:prSet>
      <dgm:spPr/>
    </dgm:pt>
    <dgm:pt modelId="{756750C4-A9DD-9147-8844-E023D1B4387B}" type="pres">
      <dgm:prSet presAssocID="{8A5B2528-8220-0E40-8447-A0947934418E}" presName="parSpace" presStyleCnt="0"/>
      <dgm:spPr/>
    </dgm:pt>
    <dgm:pt modelId="{4A897262-392C-914C-A089-3BA97D4C2331}" type="pres">
      <dgm:prSet presAssocID="{E7D43561-8A1E-A047-8635-595F7502E1FF}" presName="parTxOnly" presStyleLbl="node1" presStyleIdx="2" presStyleCnt="4">
        <dgm:presLayoutVars>
          <dgm:bulletEnabled val="1"/>
        </dgm:presLayoutVars>
      </dgm:prSet>
      <dgm:spPr/>
    </dgm:pt>
    <dgm:pt modelId="{1C37BDE7-00BD-1B4C-A7D1-A950B48375D2}" type="pres">
      <dgm:prSet presAssocID="{3C39EA10-69CF-D94F-B334-64315A1B93EB}" presName="parSpace" presStyleCnt="0"/>
      <dgm:spPr/>
    </dgm:pt>
    <dgm:pt modelId="{40D38524-41AE-4E45-AD3D-75BFDB86A61E}" type="pres">
      <dgm:prSet presAssocID="{F686AF42-D5F6-294A-ADDC-E21DA7F59E33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0A53E01F-3774-184B-90C8-D5D87C37E20B}" type="presOf" srcId="{F686AF42-D5F6-294A-ADDC-E21DA7F59E33}" destId="{40D38524-41AE-4E45-AD3D-75BFDB86A61E}" srcOrd="0" destOrd="0" presId="urn:microsoft.com/office/officeart/2005/8/layout/hChevron3"/>
    <dgm:cxn modelId="{42A19040-387A-C74B-8AC5-351F60438590}" type="presOf" srcId="{FA0C2949-7063-0E44-BAD3-9299FA9179C3}" destId="{24994C52-1500-DF48-BB6B-DD95C4191EFE}" srcOrd="0" destOrd="0" presId="urn:microsoft.com/office/officeart/2005/8/layout/hChevron3"/>
    <dgm:cxn modelId="{AEDCD14E-4370-A642-93B9-A7DB71A0CD29}" type="presOf" srcId="{894165B3-CFC3-EA4A-AAED-9D5C9B03A83E}" destId="{BC262213-52F3-5C4F-AD22-BD7282E3D7CC}" srcOrd="0" destOrd="0" presId="urn:microsoft.com/office/officeart/2005/8/layout/hChevron3"/>
    <dgm:cxn modelId="{403FB16C-DED6-C948-9286-83A3BA6EE391}" srcId="{FA0C2949-7063-0E44-BAD3-9299FA9179C3}" destId="{E7D43561-8A1E-A047-8635-595F7502E1FF}" srcOrd="2" destOrd="0" parTransId="{307B0CC9-5454-184B-9D14-FAF7AB49D253}" sibTransId="{3C39EA10-69CF-D94F-B334-64315A1B93EB}"/>
    <dgm:cxn modelId="{F2D696A3-7972-8845-9C38-281BC06B8378}" srcId="{FA0C2949-7063-0E44-BAD3-9299FA9179C3}" destId="{894165B3-CFC3-EA4A-AAED-9D5C9B03A83E}" srcOrd="1" destOrd="0" parTransId="{8B8068CA-CEF7-0941-9938-877FA53E12B4}" sibTransId="{8A5B2528-8220-0E40-8447-A0947934418E}"/>
    <dgm:cxn modelId="{CE5240DA-AC18-B946-AD8C-59B249D0C665}" srcId="{FA0C2949-7063-0E44-BAD3-9299FA9179C3}" destId="{CFC2BE44-B43E-F64E-9EC9-B014AB534374}" srcOrd="0" destOrd="0" parTransId="{34BE1868-A6AC-EA40-A6BF-573E97AC6855}" sibTransId="{B18FA4D6-70C4-E847-AE0A-AAA6F13A0777}"/>
    <dgm:cxn modelId="{CC6A9AEC-AEF9-A44C-92ED-BCC3014685D6}" srcId="{FA0C2949-7063-0E44-BAD3-9299FA9179C3}" destId="{F686AF42-D5F6-294A-ADDC-E21DA7F59E33}" srcOrd="3" destOrd="0" parTransId="{6580004B-86C7-6943-AE68-5086006755A1}" sibTransId="{92C5E334-1304-B542-B444-B07717F36739}"/>
    <dgm:cxn modelId="{D269DCF9-661D-DA4B-80A4-45D4BD050BD3}" type="presOf" srcId="{E7D43561-8A1E-A047-8635-595F7502E1FF}" destId="{4A897262-392C-914C-A089-3BA97D4C2331}" srcOrd="0" destOrd="0" presId="urn:microsoft.com/office/officeart/2005/8/layout/hChevron3"/>
    <dgm:cxn modelId="{0F684BFD-EF72-D144-8076-91308767C170}" type="presOf" srcId="{CFC2BE44-B43E-F64E-9EC9-B014AB534374}" destId="{17A5404E-48D3-A447-868E-6011637C20FF}" srcOrd="0" destOrd="0" presId="urn:microsoft.com/office/officeart/2005/8/layout/hChevron3"/>
    <dgm:cxn modelId="{27589E6D-A95E-FF44-8ABD-D839829FF390}" type="presParOf" srcId="{24994C52-1500-DF48-BB6B-DD95C4191EFE}" destId="{17A5404E-48D3-A447-868E-6011637C20FF}" srcOrd="0" destOrd="0" presId="urn:microsoft.com/office/officeart/2005/8/layout/hChevron3"/>
    <dgm:cxn modelId="{0C863B14-8208-F84C-8B74-D95268D00F04}" type="presParOf" srcId="{24994C52-1500-DF48-BB6B-DD95C4191EFE}" destId="{FA365EBE-9189-C542-89A8-49B220770F6F}" srcOrd="1" destOrd="0" presId="urn:microsoft.com/office/officeart/2005/8/layout/hChevron3"/>
    <dgm:cxn modelId="{1025F2DC-7F74-2C43-80A2-5EEAACE4AE6A}" type="presParOf" srcId="{24994C52-1500-DF48-BB6B-DD95C4191EFE}" destId="{BC262213-52F3-5C4F-AD22-BD7282E3D7CC}" srcOrd="2" destOrd="0" presId="urn:microsoft.com/office/officeart/2005/8/layout/hChevron3"/>
    <dgm:cxn modelId="{67247316-5659-B048-8159-A70484486E26}" type="presParOf" srcId="{24994C52-1500-DF48-BB6B-DD95C4191EFE}" destId="{756750C4-A9DD-9147-8844-E023D1B4387B}" srcOrd="3" destOrd="0" presId="urn:microsoft.com/office/officeart/2005/8/layout/hChevron3"/>
    <dgm:cxn modelId="{76C7DF39-40C2-7B49-BF0C-81FBCEA95696}" type="presParOf" srcId="{24994C52-1500-DF48-BB6B-DD95C4191EFE}" destId="{4A897262-392C-914C-A089-3BA97D4C2331}" srcOrd="4" destOrd="0" presId="urn:microsoft.com/office/officeart/2005/8/layout/hChevron3"/>
    <dgm:cxn modelId="{0E92E8B7-E19F-7C43-9C90-4A53378D1373}" type="presParOf" srcId="{24994C52-1500-DF48-BB6B-DD95C4191EFE}" destId="{1C37BDE7-00BD-1B4C-A7D1-A950B48375D2}" srcOrd="5" destOrd="0" presId="urn:microsoft.com/office/officeart/2005/8/layout/hChevron3"/>
    <dgm:cxn modelId="{93D4A306-83F6-C645-98B0-EEFC9A6EE9A5}" type="presParOf" srcId="{24994C52-1500-DF48-BB6B-DD95C4191EFE}" destId="{40D38524-41AE-4E45-AD3D-75BFDB86A61E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A5404E-48D3-A447-868E-6011637C20FF}">
      <dsp:nvSpPr>
        <dsp:cNvPr id="0" name=""/>
        <dsp:cNvSpPr/>
      </dsp:nvSpPr>
      <dsp:spPr>
        <a:xfrm>
          <a:off x="2231" y="190925"/>
          <a:ext cx="2359277" cy="943711"/>
        </a:xfrm>
        <a:prstGeom prst="homePlate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346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NASA open data (ACE)</a:t>
          </a:r>
        </a:p>
      </dsp:txBody>
      <dsp:txXfrm>
        <a:off x="2231" y="190925"/>
        <a:ext cx="2123349" cy="943711"/>
      </dsp:txXfrm>
    </dsp:sp>
    <dsp:sp modelId="{BC262213-52F3-5C4F-AD22-BD7282E3D7CC}">
      <dsp:nvSpPr>
        <dsp:cNvPr id="0" name=""/>
        <dsp:cNvSpPr/>
      </dsp:nvSpPr>
      <dsp:spPr>
        <a:xfrm>
          <a:off x="1889653" y="190925"/>
          <a:ext cx="2359277" cy="943711"/>
        </a:xfrm>
        <a:prstGeom prst="chevron">
          <a:avLst/>
        </a:prstGeom>
        <a:solidFill>
          <a:schemeClr val="accent1">
            <a:alpha val="90000"/>
            <a:hueOff val="0"/>
            <a:satOff val="0"/>
            <a:lumOff val="0"/>
            <a:alphaOff val="-1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Noise filter</a:t>
          </a:r>
        </a:p>
      </dsp:txBody>
      <dsp:txXfrm>
        <a:off x="2361509" y="190925"/>
        <a:ext cx="1415566" cy="943711"/>
      </dsp:txXfrm>
    </dsp:sp>
    <dsp:sp modelId="{4A897262-392C-914C-A089-3BA97D4C2331}">
      <dsp:nvSpPr>
        <dsp:cNvPr id="0" name=""/>
        <dsp:cNvSpPr/>
      </dsp:nvSpPr>
      <dsp:spPr>
        <a:xfrm>
          <a:off x="3777075" y="190925"/>
          <a:ext cx="2359277" cy="943711"/>
        </a:xfrm>
        <a:prstGeom prst="chevron">
          <a:avLst/>
        </a:prstGeom>
        <a:solidFill>
          <a:schemeClr val="accent1">
            <a:alpha val="90000"/>
            <a:hueOff val="0"/>
            <a:satOff val="0"/>
            <a:lumOff val="0"/>
            <a:alphaOff val="-2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Peak detection</a:t>
          </a:r>
        </a:p>
      </dsp:txBody>
      <dsp:txXfrm>
        <a:off x="4248931" y="190925"/>
        <a:ext cx="1415566" cy="943711"/>
      </dsp:txXfrm>
    </dsp:sp>
    <dsp:sp modelId="{40D38524-41AE-4E45-AD3D-75BFDB86A61E}">
      <dsp:nvSpPr>
        <dsp:cNvPr id="0" name=""/>
        <dsp:cNvSpPr/>
      </dsp:nvSpPr>
      <dsp:spPr>
        <a:xfrm>
          <a:off x="5664498" y="190925"/>
          <a:ext cx="2359277" cy="943711"/>
        </a:xfrm>
        <a:prstGeom prst="chevron">
          <a:avLst/>
        </a:prstGeom>
        <a:solidFill>
          <a:schemeClr val="accent1">
            <a:alpha val="90000"/>
            <a:hueOff val="0"/>
            <a:satOff val="0"/>
            <a:lumOff val="0"/>
            <a:alphaOff val="-3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Probability density</a:t>
          </a:r>
        </a:p>
      </dsp:txBody>
      <dsp:txXfrm>
        <a:off x="6136354" y="190925"/>
        <a:ext cx="1415566" cy="943711"/>
      </dsp:txXfrm>
    </dsp:sp>
    <dsp:sp modelId="{A17AEDA5-2D17-8E43-9732-FBDB57779D66}">
      <dsp:nvSpPr>
        <dsp:cNvPr id="0" name=""/>
        <dsp:cNvSpPr/>
      </dsp:nvSpPr>
      <dsp:spPr>
        <a:xfrm>
          <a:off x="7551920" y="190925"/>
          <a:ext cx="3112076" cy="943711"/>
        </a:xfrm>
        <a:prstGeom prst="chevron">
          <a:avLst/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011" tIns="58674" rIns="29337" bIns="5867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>
              <a:solidFill>
                <a:srgbClr val="FFFF00"/>
              </a:solidFill>
            </a:rPr>
            <a:t>Result:</a:t>
          </a:r>
          <a:br>
            <a:rPr lang="en-US" sz="2200" b="1" kern="1200" dirty="0">
              <a:solidFill>
                <a:srgbClr val="FFFF00"/>
              </a:solidFill>
            </a:rPr>
          </a:br>
          <a:r>
            <a:rPr lang="en-US" sz="2200" b="1" kern="1200" dirty="0">
              <a:solidFill>
                <a:srgbClr val="FFFF00"/>
              </a:solidFill>
            </a:rPr>
            <a:t>MR expected occurrences</a:t>
          </a:r>
        </a:p>
      </dsp:txBody>
      <dsp:txXfrm>
        <a:off x="8023776" y="190925"/>
        <a:ext cx="2168365" cy="94371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A5404E-48D3-A447-868E-6011637C20FF}">
      <dsp:nvSpPr>
        <dsp:cNvPr id="0" name=""/>
        <dsp:cNvSpPr/>
      </dsp:nvSpPr>
      <dsp:spPr>
        <a:xfrm>
          <a:off x="3124" y="0"/>
          <a:ext cx="3135287" cy="892594"/>
        </a:xfrm>
        <a:prstGeom prst="homePlate">
          <a:avLst/>
        </a:prstGeom>
        <a:solidFill>
          <a:schemeClr val="accen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346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Collect papers for reference</a:t>
          </a:r>
        </a:p>
      </dsp:txBody>
      <dsp:txXfrm>
        <a:off x="3124" y="0"/>
        <a:ext cx="2912139" cy="892594"/>
      </dsp:txXfrm>
    </dsp:sp>
    <dsp:sp modelId="{BC262213-52F3-5C4F-AD22-BD7282E3D7CC}">
      <dsp:nvSpPr>
        <dsp:cNvPr id="0" name=""/>
        <dsp:cNvSpPr/>
      </dsp:nvSpPr>
      <dsp:spPr>
        <a:xfrm>
          <a:off x="2511355" y="0"/>
          <a:ext cx="3135287" cy="892594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13333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Set parameters and thresholds</a:t>
          </a:r>
        </a:p>
      </dsp:txBody>
      <dsp:txXfrm>
        <a:off x="2957652" y="0"/>
        <a:ext cx="2242693" cy="892594"/>
      </dsp:txXfrm>
    </dsp:sp>
    <dsp:sp modelId="{4A897262-392C-914C-A089-3BA97D4C2331}">
      <dsp:nvSpPr>
        <dsp:cNvPr id="0" name=""/>
        <dsp:cNvSpPr/>
      </dsp:nvSpPr>
      <dsp:spPr>
        <a:xfrm>
          <a:off x="5019585" y="0"/>
          <a:ext cx="3135287" cy="892594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26667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Set MR conditions</a:t>
          </a:r>
        </a:p>
      </dsp:txBody>
      <dsp:txXfrm>
        <a:off x="5465882" y="0"/>
        <a:ext cx="2242693" cy="892594"/>
      </dsp:txXfrm>
    </dsp:sp>
    <dsp:sp modelId="{40D38524-41AE-4E45-AD3D-75BFDB86A61E}">
      <dsp:nvSpPr>
        <dsp:cNvPr id="0" name=""/>
        <dsp:cNvSpPr/>
      </dsp:nvSpPr>
      <dsp:spPr>
        <a:xfrm>
          <a:off x="7527815" y="0"/>
          <a:ext cx="3135287" cy="892594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010" tIns="50673" rIns="25337" bIns="50673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Interpret results with real world numbers</a:t>
          </a:r>
        </a:p>
      </dsp:txBody>
      <dsp:txXfrm>
        <a:off x="7974112" y="0"/>
        <a:ext cx="2242693" cy="8925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96250C-B3E9-454C-8C4B-18B92AFDEB79}" type="datetimeFigureOut">
              <a:rPr lang="en-US" smtClean="0"/>
              <a:t>10/8/23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9306FD-7506-1049-A0A4-52D1F6EC9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782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306FD-7506-1049-A0A4-52D1F6EC9F7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4973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9306FD-7506-1049-A0A4-52D1F6EC9F7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71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AF614-3282-6A10-BEA3-0BAD21E3EC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CF305C-477C-F82B-C10C-B665F2B3FB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88F00C-EDE1-D149-7967-22688C43F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56CEF-9A86-B14E-B283-6BBA2FB3854C}" type="datetimeFigureOut">
              <a:rPr lang="en-US" smtClean="0"/>
              <a:t>10/8/23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C6FE20-79FD-1B4C-4983-F1312ABCA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EC0D5-5C0C-FDF2-B2C6-24A166E4F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DB281-AC8D-3F4F-A977-C10C93F9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356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AE6CB-D575-609E-A6DE-F5A927898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18B4E1-2F49-AFBF-17F5-3CF35E0BBF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E69E89-34D8-3F76-C7E8-013DB1E23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56CEF-9A86-B14E-B283-6BBA2FB3854C}" type="datetimeFigureOut">
              <a:rPr lang="en-US" smtClean="0"/>
              <a:t>10/8/23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559397-4FF3-DB97-14A3-EEA0F2BC3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942DB-7863-F6A8-3ED8-CDE0B27EC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DB281-AC8D-3F4F-A977-C10C93F9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23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01768A-3484-47D1-280A-6071EB30B9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D73423-7E41-6778-0DBF-47FCB7DE2E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1834EA-1562-7D9B-3C72-F070AF743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56CEF-9A86-B14E-B283-6BBA2FB3854C}" type="datetimeFigureOut">
              <a:rPr lang="en-US" smtClean="0"/>
              <a:t>10/8/23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48CCE-072D-B023-3839-04E35E1D5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DF6B2-F876-F63F-F77B-559A4B57B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DB281-AC8D-3F4F-A977-C10C93F9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672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971D0-4D7B-1A0F-BBF7-2C71239B6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7509A-34E9-B609-765A-02DEBD774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458608-B3D3-055D-F371-8C0204314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56CEF-9A86-B14E-B283-6BBA2FB3854C}" type="datetimeFigureOut">
              <a:rPr lang="en-US" smtClean="0"/>
              <a:t>10/8/23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75B408-B60E-3F4D-6558-5FCAA0493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D45041-DF12-CD2D-1643-3565D53BF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DB281-AC8D-3F4F-A977-C10C93F9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985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BD869-0342-A7EF-BE2B-BAF4DC57C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FBB13A-9736-737D-2502-BF1233BE5C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79EC10-59DE-4BE3-E73C-18D6E5C28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56CEF-9A86-B14E-B283-6BBA2FB3854C}" type="datetimeFigureOut">
              <a:rPr lang="en-US" smtClean="0"/>
              <a:t>10/8/23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E0A8E2-68A4-8456-416F-80140A24F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62A344-8028-0FAF-7BB2-0653CEF72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DB281-AC8D-3F4F-A977-C10C93F9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729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EB8AB-30BC-4FB4-64EF-46D88D1EC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685B6-CBEC-75CC-D4CD-F96AC44B69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4A1C1E-C2CE-F449-BD80-B00C98609C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827B1A-BE7C-7073-981A-A937D0651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56CEF-9A86-B14E-B283-6BBA2FB3854C}" type="datetimeFigureOut">
              <a:rPr lang="en-US" smtClean="0"/>
              <a:t>10/8/23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9D88FA-B80B-943A-1FB5-40B2D7575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E99D5E-C5B0-8DE8-CCCD-B5F131D71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DB281-AC8D-3F4F-A977-C10C93F9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042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6D34A-6F13-A492-04DF-DEFFEBDB0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AF5FB2-0D96-2003-513C-7760769542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3BAF4-ECB9-E7FC-DF6A-0331C4E54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C83185-20E6-81CE-87BB-64B81C000A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7EAA3F-7843-A630-BEC4-B8F103826E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20DAD8-41BF-AEDB-806F-3BB0880F2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56CEF-9A86-B14E-B283-6BBA2FB3854C}" type="datetimeFigureOut">
              <a:rPr lang="en-US" smtClean="0"/>
              <a:t>10/8/23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EA77A-2791-56A7-AF06-5D851B7EE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222B0B-87A8-F489-8FD4-A6736868D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DB281-AC8D-3F4F-A977-C10C93F9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473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422A7-B449-3869-245F-46BCA4306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72412C-E799-1F0B-C1F1-DBD17E60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56CEF-9A86-B14E-B283-6BBA2FB3854C}" type="datetimeFigureOut">
              <a:rPr lang="en-US" smtClean="0"/>
              <a:t>10/8/23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9999CA-A84C-D02A-2440-1E5FDE3CA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5E7CAE-2837-7953-539B-DFE56DD71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DB281-AC8D-3F4F-A977-C10C93F9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005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A896F2-E32E-8820-D171-A136D662A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56CEF-9A86-B14E-B283-6BBA2FB3854C}" type="datetimeFigureOut">
              <a:rPr lang="en-US" smtClean="0"/>
              <a:t>10/8/23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4FD298-FD37-6D67-E322-55A3E0521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4DD2AE-43BF-D400-2A2A-DD7CE60A4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DB281-AC8D-3F4F-A977-C10C93F9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531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B4538-2D3D-7C13-5723-F4BDE333B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8ECED-6DBD-4BD7-08D9-4C96D5E54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DF6412-739F-A668-1118-E8BBFFFF4C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0B07A-6106-7E32-5F90-BCCE04ECA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56CEF-9A86-B14E-B283-6BBA2FB3854C}" type="datetimeFigureOut">
              <a:rPr lang="en-US" smtClean="0"/>
              <a:t>10/8/23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1084C2-D681-FA7C-496B-477578A85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63EBD-2BDE-1138-27B6-B40C1458B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DB281-AC8D-3F4F-A977-C10C93F9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355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A14D1-F5DF-7DD6-64BC-CEF422314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02D90A-4412-E9B1-30A5-DFA6287140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2A6541-1D01-8BA0-4FBE-BEF348B39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CB24A7-8C19-E4B6-98C9-685A8F444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56CEF-9A86-B14E-B283-6BBA2FB3854C}" type="datetimeFigureOut">
              <a:rPr lang="en-US" smtClean="0"/>
              <a:t>10/8/23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B19176-0A9E-7091-BFE1-815EF0DD5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52CF87-734E-BF84-8D82-6B6B3EE23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DB281-AC8D-3F4F-A977-C10C93F9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519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2A57B7-9D32-2BF8-9E83-C5640D1F0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C88A2E-F273-AC8D-C262-D6A5705CB9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88848A-104B-5EC5-D442-E8D36CD8B9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956CEF-9A86-B14E-B283-6BBA2FB3854C}" type="datetimeFigureOut">
              <a:rPr lang="en-US" smtClean="0"/>
              <a:t>10/8/23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FF3D5-15A1-725F-79FD-3468AC6F86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5AC99-6ABB-BDC7-FBBE-C23A0AE1B4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DB281-AC8D-3F4F-A977-C10C93F9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778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 satellite in space above the earth&#10;&#10;Description automatically generated">
            <a:extLst>
              <a:ext uri="{FF2B5EF4-FFF2-40B4-BE49-F238E27FC236}">
                <a16:creationId xmlns:a16="http://schemas.microsoft.com/office/drawing/2014/main" id="{7B9631E7-70A0-060A-0D38-0B68A8B504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4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B69D31-C588-C1BE-1804-E38574FD6D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892594"/>
            <a:ext cx="12192000" cy="163736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Magnetic Reconnection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sz="4000" dirty="0">
                <a:solidFill>
                  <a:srgbClr val="FFFFFF"/>
                </a:solidFill>
              </a:rPr>
              <a:t>- solved with astrophysics and data science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1B76B2-89FD-5E80-DA17-58A1922E4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649041"/>
            <a:ext cx="12192000" cy="5401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Presented by Space Bricks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E17725-6EBA-E705-BB07-0FB5273EFF5A}"/>
              </a:ext>
            </a:extLst>
          </p:cNvPr>
          <p:cNvSpPr txBox="1"/>
          <p:nvPr/>
        </p:nvSpPr>
        <p:spPr>
          <a:xfrm>
            <a:off x="9400674" y="6502041"/>
            <a:ext cx="279132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  <a:effectLst/>
              </a:rPr>
              <a:t>Background</a:t>
            </a:r>
            <a:r>
              <a:rPr lang="en-US" sz="1200" dirty="0">
                <a:solidFill>
                  <a:schemeClr val="tx2"/>
                </a:solidFill>
              </a:rPr>
              <a:t> image: </a:t>
            </a:r>
            <a:r>
              <a:rPr lang="en-US" sz="1200" dirty="0">
                <a:solidFill>
                  <a:schemeClr val="tx2"/>
                </a:solidFill>
                <a:effectLst/>
              </a:rPr>
              <a:t>Josh </a:t>
            </a:r>
            <a:r>
              <a:rPr lang="en-US" sz="1200" dirty="0" err="1">
                <a:solidFill>
                  <a:schemeClr val="tx2"/>
                </a:solidFill>
                <a:effectLst/>
              </a:rPr>
              <a:t>Cassada</a:t>
            </a:r>
            <a:r>
              <a:rPr lang="en-US" sz="1200" dirty="0">
                <a:solidFill>
                  <a:schemeClr val="tx2"/>
                </a:solidFill>
                <a:effectLst/>
              </a:rPr>
              <a:t> / SWNS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80F525-D906-33E3-BFD0-042C0C69A094}"/>
              </a:ext>
            </a:extLst>
          </p:cNvPr>
          <p:cNvSpPr txBox="1"/>
          <p:nvPr/>
        </p:nvSpPr>
        <p:spPr>
          <a:xfrm>
            <a:off x="132348" y="6409708"/>
            <a:ext cx="4798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(These slides are best viewed in slideshow mode)</a:t>
            </a:r>
          </a:p>
        </p:txBody>
      </p:sp>
    </p:spTree>
    <p:extLst>
      <p:ext uri="{BB962C8B-B14F-4D97-AF65-F5344CB8AC3E}">
        <p14:creationId xmlns:p14="http://schemas.microsoft.com/office/powerpoint/2010/main" val="29677985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arth_Sequence_v05_2160p30">
            <a:hlinkClick r:id="" action="ppaction://media"/>
            <a:extLst>
              <a:ext uri="{FF2B5EF4-FFF2-40B4-BE49-F238E27FC236}">
                <a16:creationId xmlns:a16="http://schemas.microsoft.com/office/drawing/2014/main" id="{E19F3D00-8D14-BBDC-D7E1-A7FA350CA0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EB4FDE-EC07-2B89-B7D6-42A24ABC7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33526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What is Magnetic Reconnection (MR)?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3E6BB33F-7235-266B-0E9D-CD899BA855F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5874245"/>
                <a:ext cx="10515600" cy="55704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panose="020B0604020202020204" pitchFamily="34" charset="0"/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Aurora light, Satellite damage!</a:t>
                </a: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3E6BB33F-7235-266B-0E9D-CD899BA855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5874245"/>
                <a:ext cx="10515600" cy="557048"/>
              </a:xfrm>
              <a:prstGeom prst="rect">
                <a:avLst/>
              </a:prstGeom>
              <a:blipFill>
                <a:blip r:embed="rId5"/>
                <a:stretch>
                  <a:fillRect l="-121" t="-17778"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621761D5-78E5-3EBC-9562-0355799DF687}"/>
              </a:ext>
            </a:extLst>
          </p:cNvPr>
          <p:cNvSpPr txBox="1"/>
          <p:nvPr/>
        </p:nvSpPr>
        <p:spPr>
          <a:xfrm>
            <a:off x="9616241" y="6387820"/>
            <a:ext cx="379896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</a:rPr>
              <a:t>NASA's Conceptual Image Laboratory</a:t>
            </a:r>
            <a:endParaRPr lang="en-US" sz="1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9" name="Picture 8" descr="A satellite in space&#10;&#10;Description automatically generated">
            <a:extLst>
              <a:ext uri="{FF2B5EF4-FFF2-40B4-BE49-F238E27FC236}">
                <a16:creationId xmlns:a16="http://schemas.microsoft.com/office/drawing/2014/main" id="{E33083E6-3ECA-B3F7-8E30-1399C00708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90887" y="2851142"/>
            <a:ext cx="2874518" cy="24988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DCCE8F-F189-4638-DD52-25DAAE070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782208"/>
            <a:ext cx="10515600" cy="5570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Interplanetary magnetic field (IMF) line breaks and connects again.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831023-2335-4700-F41A-0966C6B8A463}"/>
              </a:ext>
            </a:extLst>
          </p:cNvPr>
          <p:cNvSpPr txBox="1">
            <a:spLocks/>
          </p:cNvSpPr>
          <p:nvPr/>
        </p:nvSpPr>
        <p:spPr>
          <a:xfrm>
            <a:off x="838200" y="5317197"/>
            <a:ext cx="10515600" cy="5570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Huge energy! Particles now invade earth’s magnetosphere!!</a:t>
            </a:r>
          </a:p>
        </p:txBody>
      </p:sp>
    </p:spTree>
    <p:extLst>
      <p:ext uri="{BB962C8B-B14F-4D97-AF65-F5344CB8AC3E}">
        <p14:creationId xmlns:p14="http://schemas.microsoft.com/office/powerpoint/2010/main" val="2601620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3" grpId="0" build="p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 descr="A satellite in space above the earth&#10;&#10;Description automatically generated">
            <a:extLst>
              <a:ext uri="{FF2B5EF4-FFF2-40B4-BE49-F238E27FC236}">
                <a16:creationId xmlns:a16="http://schemas.microsoft.com/office/drawing/2014/main" id="{5B9648CF-70B1-0472-8BB8-9B5622C7AC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4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BF02C8-AC69-C1FC-3383-0758EA8BE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Space Bricks proudly presents: PAMRI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25984CF-B4DF-FDE4-B16A-37CED44ADD8F}"/>
              </a:ext>
            </a:extLst>
          </p:cNvPr>
          <p:cNvSpPr txBox="1">
            <a:spLocks/>
          </p:cNvSpPr>
          <p:nvPr/>
        </p:nvSpPr>
        <p:spPr>
          <a:xfrm>
            <a:off x="838199" y="1825625"/>
            <a:ext cx="1114469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b="1">
                <a:solidFill>
                  <a:schemeClr val="accent2">
                    <a:lumMod val="60000"/>
                    <a:lumOff val="40000"/>
                  </a:schemeClr>
                </a:solidFill>
              </a:rPr>
              <a:t>Astrophysics</a:t>
            </a:r>
            <a:r>
              <a:rPr 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 concepts </a:t>
            </a:r>
            <a:r>
              <a:rPr lang="en-US">
                <a:solidFill>
                  <a:srgbClr val="FFFFFF"/>
                </a:solidFill>
              </a:rPr>
              <a:t>+ </a:t>
            </a:r>
            <a:r>
              <a:rPr lang="en-US" sz="3200" b="1">
                <a:solidFill>
                  <a:srgbClr val="00B0F0"/>
                </a:solidFill>
              </a:rPr>
              <a:t>automatic</a:t>
            </a:r>
            <a:r>
              <a:rPr lang="en-US">
                <a:solidFill>
                  <a:srgbClr val="00B0F0"/>
                </a:solidFill>
              </a:rPr>
              <a:t> data science analysis</a:t>
            </a:r>
            <a:r>
              <a:rPr lang="en-US">
                <a:solidFill>
                  <a:srgbClr val="FFFFFF"/>
                </a:solidFill>
              </a:rPr>
              <a:t> =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u="sng">
                <a:solidFill>
                  <a:srgbClr val="FFFF00"/>
                </a:solidFill>
              </a:rPr>
              <a:t>P</a:t>
            </a:r>
            <a:r>
              <a:rPr lang="en-US" u="sng">
                <a:solidFill>
                  <a:srgbClr val="FFFFFF"/>
                </a:solidFill>
              </a:rPr>
              <a:t>hysics </a:t>
            </a:r>
            <a:r>
              <a:rPr lang="en-US" u="sng">
                <a:solidFill>
                  <a:srgbClr val="FFFF00"/>
                </a:solidFill>
              </a:rPr>
              <a:t>A</a:t>
            </a:r>
            <a:r>
              <a:rPr lang="en-US" u="sng">
                <a:solidFill>
                  <a:srgbClr val="FFFFFF"/>
                </a:solidFill>
              </a:rPr>
              <a:t>utomatic </a:t>
            </a:r>
            <a:r>
              <a:rPr lang="en-US" u="sng">
                <a:solidFill>
                  <a:srgbClr val="FFFF00"/>
                </a:solidFill>
              </a:rPr>
              <a:t>M</a:t>
            </a:r>
            <a:r>
              <a:rPr lang="en-US" u="sng">
                <a:solidFill>
                  <a:srgbClr val="FFFFFF"/>
                </a:solidFill>
              </a:rPr>
              <a:t>agnetic </a:t>
            </a:r>
            <a:r>
              <a:rPr lang="en-US" u="sng">
                <a:solidFill>
                  <a:srgbClr val="FFFF00"/>
                </a:solidFill>
              </a:rPr>
              <a:t>R</a:t>
            </a:r>
            <a:r>
              <a:rPr lang="en-US" u="sng">
                <a:solidFill>
                  <a:srgbClr val="FFFFFF"/>
                </a:solidFill>
              </a:rPr>
              <a:t>econnection </a:t>
            </a:r>
            <a:r>
              <a:rPr lang="en-US" u="sng">
                <a:solidFill>
                  <a:srgbClr val="FFFF00"/>
                </a:solidFill>
              </a:rPr>
              <a:t>I</a:t>
            </a:r>
            <a:r>
              <a:rPr lang="en-US" u="sng">
                <a:solidFill>
                  <a:srgbClr val="FFFFFF"/>
                </a:solidFill>
              </a:rPr>
              <a:t>dentifier (</a:t>
            </a:r>
            <a:r>
              <a:rPr lang="en-US" u="sng">
                <a:solidFill>
                  <a:srgbClr val="FFFF00"/>
                </a:solidFill>
              </a:rPr>
              <a:t>PAMRI</a:t>
            </a:r>
            <a:r>
              <a:rPr lang="en-US" u="sng">
                <a:solidFill>
                  <a:srgbClr val="FFFFFF"/>
                </a:solidFill>
              </a:rPr>
              <a:t>) </a:t>
            </a:r>
            <a:r>
              <a:rPr lang="en-US" sz="1800" u="sng">
                <a:solidFill>
                  <a:srgbClr val="FFFFFF"/>
                </a:solidFill>
              </a:rPr>
              <a:t>(python)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100">
              <a:solidFill>
                <a:srgbClr val="FFFFFF"/>
              </a:solidFill>
            </a:endParaRPr>
          </a:p>
          <a:p>
            <a:r>
              <a:rPr lang="en-US" sz="2400">
                <a:solidFill>
                  <a:srgbClr val="FFFFFF"/>
                </a:solidFill>
              </a:rPr>
              <a:t>Astrophysics:</a:t>
            </a:r>
          </a:p>
          <a:p>
            <a:endParaRPr lang="en-US" sz="2400">
              <a:solidFill>
                <a:srgbClr val="FFFFFF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400">
              <a:solidFill>
                <a:srgbClr val="FFFFFF"/>
              </a:solidFill>
            </a:endParaRPr>
          </a:p>
          <a:p>
            <a:r>
              <a:rPr lang="en-US" sz="2400">
                <a:solidFill>
                  <a:srgbClr val="FFFFFF"/>
                </a:solidFill>
              </a:rPr>
              <a:t>Data science:</a:t>
            </a:r>
            <a:endParaRPr lang="en-US" sz="2400" dirty="0">
              <a:solidFill>
                <a:srgbClr val="FFFFFF"/>
              </a:solidFill>
            </a:endParaRPr>
          </a:p>
        </p:txBody>
      </p:sp>
      <p:graphicFrame>
        <p:nvGraphicFramePr>
          <p:cNvPr id="12" name="Diagram 5">
            <a:extLst>
              <a:ext uri="{FF2B5EF4-FFF2-40B4-BE49-F238E27FC236}">
                <a16:creationId xmlns:a16="http://schemas.microsoft.com/office/drawing/2014/main" id="{0CE444A7-772E-6BF1-8F44-05F3DA57085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68609168"/>
              </p:ext>
            </p:extLst>
          </p:nvPr>
        </p:nvGraphicFramePr>
        <p:xfrm>
          <a:off x="928576" y="4834914"/>
          <a:ext cx="10666228" cy="1325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4" name="Diagram 7">
            <a:extLst>
              <a:ext uri="{FF2B5EF4-FFF2-40B4-BE49-F238E27FC236}">
                <a16:creationId xmlns:a16="http://schemas.microsoft.com/office/drawing/2014/main" id="{7495A9E4-5642-32C1-F57D-1F98B153DF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940093"/>
              </p:ext>
            </p:extLst>
          </p:nvPr>
        </p:nvGraphicFramePr>
        <p:xfrm>
          <a:off x="928577" y="3615956"/>
          <a:ext cx="10666228" cy="8925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5" name="文字方塊 14"/>
          <p:cNvSpPr txBox="1"/>
          <p:nvPr/>
        </p:nvSpPr>
        <p:spPr>
          <a:xfrm>
            <a:off x="6117530" y="606522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MR or noise?</a:t>
            </a:r>
            <a:endParaRPr lang="zh-TW" altLang="en-U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648449" y="4846943"/>
            <a:ext cx="161925" cy="1246859"/>
          </a:xfrm>
          <a:prstGeom prst="rect">
            <a:avLst/>
          </a:prstGeom>
          <a:solidFill>
            <a:srgbClr val="C0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07650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1C90FC7-00F3-DB37-BEEE-12BF8058BD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557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A66EEB57-273F-044D-FB1B-9E5CF0917B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69" t="128" r="4998"/>
          <a:stretch/>
        </p:blipFill>
        <p:spPr>
          <a:xfrm>
            <a:off x="8792" y="0"/>
            <a:ext cx="12200792" cy="68492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0F6C87-782A-0F5B-B882-0EF794862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693" y="356016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Identify MR event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0B6F8F-75A4-E6FF-E047-41E6525E4597}"/>
              </a:ext>
            </a:extLst>
          </p:cNvPr>
          <p:cNvSpPr txBox="1"/>
          <p:nvPr/>
        </p:nvSpPr>
        <p:spPr>
          <a:xfrm>
            <a:off x="3048886" y="3244334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9162856-7914-7288-01F9-0B40911B92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693" y="5202884"/>
            <a:ext cx="10515600" cy="1636861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physical conditions: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Rapid change (peak) in magnetic field amplitude.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Z-direction switches sign between peaks.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E60AD-5447-C92F-94AC-85DDB20CF91A}"/>
              </a:ext>
            </a:extLst>
          </p:cNvPr>
          <p:cNvSpPr txBox="1"/>
          <p:nvPr/>
        </p:nvSpPr>
        <p:spPr>
          <a:xfrm>
            <a:off x="9776198" y="6499041"/>
            <a:ext cx="252964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</a:rPr>
              <a:t>@</a:t>
            </a:r>
            <a:r>
              <a:rPr lang="en-US" sz="1200" b="0" i="0" dirty="0" err="1">
                <a:solidFill>
                  <a:schemeClr val="accent1">
                    <a:lumMod val="40000"/>
                    <a:lumOff val="60000"/>
                  </a:schemeClr>
                </a:solidFill>
                <a:effectLst/>
              </a:rPr>
              <a:t>NASAGoddard</a:t>
            </a:r>
            <a:r>
              <a:rPr lang="en-US" sz="12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</a:rPr>
              <a:t> </a:t>
            </a:r>
            <a:r>
              <a:rPr lang="en-US" sz="1200" b="0" i="0" dirty="0" err="1">
                <a:solidFill>
                  <a:schemeClr val="accent1">
                    <a:lumMod val="40000"/>
                    <a:lumOff val="60000"/>
                  </a:schemeClr>
                </a:solidFill>
                <a:effectLst/>
              </a:rPr>
              <a:t>youtube</a:t>
            </a:r>
            <a:r>
              <a:rPr lang="en-US" sz="12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</a:rPr>
              <a:t> channel</a:t>
            </a:r>
            <a:endParaRPr lang="en-US" sz="12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060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A satellite in space above the earth&#10;&#10;Description automatically generated">
            <a:extLst>
              <a:ext uri="{FF2B5EF4-FFF2-40B4-BE49-F238E27FC236}">
                <a16:creationId xmlns:a16="http://schemas.microsoft.com/office/drawing/2014/main" id="{847A7E2E-8060-919F-05E3-DE40AC56C5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35000"/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4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6783A8-D623-5B34-A328-CBE017FB2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144" y="117584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Quick Demo:</a:t>
            </a:r>
          </a:p>
        </p:txBody>
      </p:sp>
      <p:pic>
        <p:nvPicPr>
          <p:cNvPr id="7" name="Picture 6" descr="A graph of data and a diagram&#10;&#10;Description automatically generated with medium confidence">
            <a:extLst>
              <a:ext uri="{FF2B5EF4-FFF2-40B4-BE49-F238E27FC236}">
                <a16:creationId xmlns:a16="http://schemas.microsoft.com/office/drawing/2014/main" id="{DB250AB8-9619-94A7-E51C-70867451EF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707" y="1373646"/>
            <a:ext cx="11373293" cy="548435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E7D7A54-D7BA-CA75-7D23-5FE36B6936E4}"/>
              </a:ext>
            </a:extLst>
          </p:cNvPr>
          <p:cNvSpPr txBox="1"/>
          <p:nvPr/>
        </p:nvSpPr>
        <p:spPr>
          <a:xfrm>
            <a:off x="7651898" y="457201"/>
            <a:ext cx="45401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Download on </a:t>
            </a:r>
            <a:r>
              <a:rPr lang="en-US" dirty="0" err="1"/>
              <a:t>github</a:t>
            </a:r>
            <a:r>
              <a:rPr lang="en-US" dirty="0"/>
              <a:t>: https://</a:t>
            </a:r>
            <a:r>
              <a:rPr lang="en-US" dirty="0" err="1"/>
              <a:t>github.com</a:t>
            </a:r>
            <a:r>
              <a:rPr lang="en-US" dirty="0"/>
              <a:t>/Johnny880724/PAMRI</a:t>
            </a:r>
          </a:p>
        </p:txBody>
      </p:sp>
      <p:pic>
        <p:nvPicPr>
          <p:cNvPr id="2050" name="Picture 2" descr="Github Logo - Free social media icons">
            <a:extLst>
              <a:ext uri="{FF2B5EF4-FFF2-40B4-BE49-F238E27FC236}">
                <a16:creationId xmlns:a16="http://schemas.microsoft.com/office/drawing/2014/main" id="{0BEA1B8F-6F8A-B522-1FCF-F40FB3D11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0026" y="281260"/>
            <a:ext cx="871872" cy="871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2247900" y="2613660"/>
            <a:ext cx="144780" cy="3771900"/>
          </a:xfrm>
          <a:prstGeom prst="rect">
            <a:avLst/>
          </a:prstGeom>
          <a:noFill/>
          <a:ln w="2222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4008120" y="2613660"/>
            <a:ext cx="144780" cy="377190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3579835" y="2123782"/>
            <a:ext cx="1665933" cy="489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00"/>
              </a:lnSpc>
            </a:pPr>
            <a:r>
              <a:rPr lang="en-US" altLang="zh-TW" dirty="0">
                <a:solidFill>
                  <a:srgbClr val="FF0000"/>
                </a:solidFill>
              </a:rPr>
              <a:t>No condition 2</a:t>
            </a:r>
            <a:br>
              <a:rPr lang="en-US" altLang="zh-TW" dirty="0">
                <a:solidFill>
                  <a:srgbClr val="FF0000"/>
                </a:solidFill>
              </a:rPr>
            </a:br>
            <a:r>
              <a:rPr lang="en-US" altLang="zh-TW" dirty="0">
                <a:solidFill>
                  <a:srgbClr val="FF0000"/>
                </a:solidFill>
              </a:rPr>
              <a:t>not MR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5" name="橢圓 4"/>
          <p:cNvSpPr/>
          <p:nvPr/>
        </p:nvSpPr>
        <p:spPr>
          <a:xfrm rot="20708693">
            <a:off x="7304790" y="2724657"/>
            <a:ext cx="466725" cy="1439490"/>
          </a:xfrm>
          <a:prstGeom prst="ellipse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橢圓 13"/>
          <p:cNvSpPr/>
          <p:nvPr/>
        </p:nvSpPr>
        <p:spPr>
          <a:xfrm rot="20708693">
            <a:off x="9122028" y="5604533"/>
            <a:ext cx="311707" cy="638895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9">
            <a:extLst>
              <a:ext uri="{FF2B5EF4-FFF2-40B4-BE49-F238E27FC236}">
                <a16:creationId xmlns:a16="http://schemas.microsoft.com/office/drawing/2014/main" id="{46165337-1848-149B-6E1B-F128228B0865}"/>
              </a:ext>
            </a:extLst>
          </p:cNvPr>
          <p:cNvSpPr/>
          <p:nvPr/>
        </p:nvSpPr>
        <p:spPr>
          <a:xfrm>
            <a:off x="1608588" y="2123782"/>
            <a:ext cx="1665933" cy="489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00"/>
              </a:lnSpc>
            </a:pPr>
            <a:r>
              <a:rPr lang="en-US" altLang="zh-TW" dirty="0">
                <a:solidFill>
                  <a:srgbClr val="00B050"/>
                </a:solidFill>
              </a:rPr>
              <a:t>Condition 1+2</a:t>
            </a:r>
          </a:p>
          <a:p>
            <a:pPr>
              <a:lnSpc>
                <a:spcPts val="1500"/>
              </a:lnSpc>
            </a:pPr>
            <a:r>
              <a:rPr lang="en-US" altLang="zh-TW" dirty="0">
                <a:solidFill>
                  <a:srgbClr val="00B050"/>
                </a:solidFill>
              </a:rPr>
              <a:t>Identify as MR</a:t>
            </a:r>
            <a:endParaRPr lang="zh-TW" alt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510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 animBg="1"/>
      <p:bldP spid="8" grpId="0" animBg="1"/>
      <p:bldP spid="10" grpId="0"/>
      <p:bldP spid="5" grpId="0" animBg="1"/>
      <p:bldP spid="14" grpId="0" animBg="1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 satellite in space above the earth&#10;&#10;Description automatically generated">
            <a:extLst>
              <a:ext uri="{FF2B5EF4-FFF2-40B4-BE49-F238E27FC236}">
                <a16:creationId xmlns:a16="http://schemas.microsoft.com/office/drawing/2014/main" id="{E3EF5B56-3D35-FF22-3836-BE3D91C17C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4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09A805-9F06-4800-6DCF-978A3C302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not possible without: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FC316-97B4-EB3B-756B-64D208E339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Package used: </a:t>
            </a:r>
            <a:r>
              <a:rPr lang="en-US" sz="2400" dirty="0" err="1"/>
              <a:t>numpy</a:t>
            </a:r>
            <a:r>
              <a:rPr lang="en-US" sz="2400" dirty="0"/>
              <a:t>, </a:t>
            </a:r>
            <a:r>
              <a:rPr lang="en-US" sz="2400" dirty="0" err="1"/>
              <a:t>scipy</a:t>
            </a:r>
            <a:r>
              <a:rPr lang="en-US" sz="2400" dirty="0"/>
              <a:t>, </a:t>
            </a:r>
            <a:r>
              <a:rPr lang="en-US" sz="2400" dirty="0" err="1"/>
              <a:t>matlab</a:t>
            </a:r>
            <a:endParaRPr lang="en-US" dirty="0"/>
          </a:p>
          <a:p>
            <a:r>
              <a:rPr lang="en-US" dirty="0"/>
              <a:t>Paper References:</a:t>
            </a:r>
          </a:p>
          <a:p>
            <a:pPr lvl="1"/>
            <a:r>
              <a:rPr lang="en-US" sz="1600" dirty="0"/>
              <a:t>Deng, Matsumoto (2001), Nature</a:t>
            </a:r>
          </a:p>
          <a:p>
            <a:pPr lvl="1"/>
            <a:r>
              <a:rPr lang="en-US" sz="1600" b="0" i="0" dirty="0">
                <a:solidFill>
                  <a:srgbClr val="333333"/>
                </a:solidFill>
                <a:effectLst/>
                <a:latin typeface="-apple-system"/>
              </a:rPr>
              <a:t>Wei, F., Hu, Q., Feng, X., Fan, Q. (2003). Advances in Space Environment Research</a:t>
            </a:r>
          </a:p>
          <a:p>
            <a:r>
              <a:rPr lang="en-US" dirty="0"/>
              <a:t>NASA resources used:</a:t>
            </a:r>
          </a:p>
          <a:p>
            <a:pPr lvl="1"/>
            <a:r>
              <a:rPr lang="en-US" sz="1800" dirty="0"/>
              <a:t>ACE magnetic field data</a:t>
            </a:r>
          </a:p>
          <a:p>
            <a:pPr lvl="1"/>
            <a:r>
              <a:rPr lang="en-US" sz="1800" dirty="0"/>
              <a:t>Video: Magnetic Reconnection</a:t>
            </a:r>
          </a:p>
          <a:p>
            <a:pPr lvl="1"/>
            <a:r>
              <a:rPr lang="en-US" sz="1800" dirty="0"/>
              <a:t>Video: NASA's MMS Captures Magnetic Reconnection in Action</a:t>
            </a:r>
          </a:p>
          <a:p>
            <a:endParaRPr lang="en-US" sz="2000" b="0" i="0" dirty="0">
              <a:solidFill>
                <a:srgbClr val="333333"/>
              </a:solidFill>
              <a:effectLst/>
              <a:latin typeface="-apple-system"/>
            </a:endParaRPr>
          </a:p>
          <a:p>
            <a:pPr marL="0" indent="0" algn="ctr">
              <a:buNone/>
            </a:pPr>
            <a:r>
              <a:rPr lang="en-US" dirty="0"/>
              <a:t>Project by Space Bricks: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8D6118-5919-E487-6850-70642DD06488}"/>
              </a:ext>
            </a:extLst>
          </p:cNvPr>
          <p:cNvSpPr txBox="1"/>
          <p:nvPr/>
        </p:nvSpPr>
        <p:spPr>
          <a:xfrm>
            <a:off x="2154139" y="5773219"/>
            <a:ext cx="38364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Bing-</a:t>
            </a:r>
            <a:r>
              <a:rPr lang="en-US" sz="2000" b="1" dirty="0" err="1"/>
              <a:t>Jyun</a:t>
            </a:r>
            <a:r>
              <a:rPr lang="en-US" sz="2000" b="1" dirty="0"/>
              <a:t> Tsao</a:t>
            </a:r>
          </a:p>
          <a:p>
            <a:pPr algn="ctr"/>
            <a:r>
              <a:rPr lang="en-US" dirty="0"/>
              <a:t>Graduate student</a:t>
            </a:r>
          </a:p>
          <a:p>
            <a:pPr algn="ctr"/>
            <a:r>
              <a:rPr lang="en-US" sz="1600" dirty="0"/>
              <a:t>UT Austin, Physics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826403-D843-E5B5-E7F7-534D106E8885}"/>
              </a:ext>
            </a:extLst>
          </p:cNvPr>
          <p:cNvSpPr txBox="1"/>
          <p:nvPr/>
        </p:nvSpPr>
        <p:spPr>
          <a:xfrm>
            <a:off x="6789870" y="5773219"/>
            <a:ext cx="349273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 err="1">
                <a:solidFill>
                  <a:srgbClr val="1B1B1B"/>
                </a:solidFill>
                <a:effectLst/>
                <a:latin typeface="__Fira_Sans_50a381"/>
              </a:rPr>
              <a:t>Kuan</a:t>
            </a:r>
            <a:r>
              <a:rPr lang="en-US" b="1" i="0" dirty="0">
                <a:solidFill>
                  <a:srgbClr val="1B1B1B"/>
                </a:solidFill>
                <a:effectLst/>
                <a:latin typeface="__Fira_Sans_50a381"/>
              </a:rPr>
              <a:t>-Ju Chou</a:t>
            </a:r>
          </a:p>
          <a:p>
            <a:pPr algn="ctr"/>
            <a:r>
              <a:rPr lang="en-US" dirty="0"/>
              <a:t>Graduate student</a:t>
            </a:r>
          </a:p>
          <a:p>
            <a:pPr algn="ctr"/>
            <a:r>
              <a:rPr lang="en-US" sz="1600" b="0" i="0" dirty="0">
                <a:solidFill>
                  <a:srgbClr val="1B1B1B"/>
                </a:solidFill>
                <a:effectLst/>
                <a:latin typeface="__Fira_Sans_50a381"/>
              </a:rPr>
              <a:t>NYCU</a:t>
            </a:r>
            <a:r>
              <a:rPr lang="en-US" sz="1600" dirty="0"/>
              <a:t>, </a:t>
            </a:r>
            <a:r>
              <a:rPr lang="en-US" sz="1600" b="0" i="0" dirty="0">
                <a:solidFill>
                  <a:srgbClr val="1B1B1B"/>
                </a:solidFill>
                <a:effectLst/>
                <a:latin typeface="__Fira_Sans_50a381"/>
              </a:rPr>
              <a:t>Communications Engineering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81454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146</TotalTime>
  <Words>284</Words>
  <Application>Microsoft Macintosh PowerPoint</Application>
  <PresentationFormat>Widescreen</PresentationFormat>
  <Paragraphs>56</Paragraphs>
  <Slides>6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__Fira_Sans_50a381</vt:lpstr>
      <vt:lpstr>-apple-system</vt:lpstr>
      <vt:lpstr>Arial</vt:lpstr>
      <vt:lpstr>Calibri</vt:lpstr>
      <vt:lpstr>Calibri Light</vt:lpstr>
      <vt:lpstr>Cambria Math</vt:lpstr>
      <vt:lpstr>Office Theme</vt:lpstr>
      <vt:lpstr>Magnetic Reconnection - solved with astrophysics and data science</vt:lpstr>
      <vt:lpstr>What is Magnetic Reconnection (MR)?</vt:lpstr>
      <vt:lpstr>Space Bricks proudly presents: PAMRI</vt:lpstr>
      <vt:lpstr>Identify MR event</vt:lpstr>
      <vt:lpstr>Quick Demo:</vt:lpstr>
      <vt:lpstr>This is not possible without: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Magnetic Reconnection - solved with astrophysics and data science</dc:title>
  <dc:creator>Tsao, Johnny</dc:creator>
  <cp:lastModifiedBy>Tsao, Johnny</cp:lastModifiedBy>
  <cp:revision>10</cp:revision>
  <dcterms:created xsi:type="dcterms:W3CDTF">2023-10-07T18:56:56Z</dcterms:created>
  <dcterms:modified xsi:type="dcterms:W3CDTF">2023-10-08T08:51:19Z</dcterms:modified>
</cp:coreProperties>
</file>

<file path=docProps/thumbnail.jpeg>
</file>